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BEF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AE7DE-5E1B-4DFD-93B8-7F0D0CEB849B}" type="datetimeFigureOut">
              <a:rPr lang="pl-PL" smtClean="0"/>
              <a:t>2019-12-06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E60DB-70EB-42DD-B4FB-A7923AA7C8F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50828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8000"/>
    </mc:Choice>
    <mc:Fallback>
      <p:transition advClick="0" advTm="8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AE7DE-5E1B-4DFD-93B8-7F0D0CEB849B}" type="datetimeFigureOut">
              <a:rPr lang="pl-PL" smtClean="0"/>
              <a:t>2019-12-06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E60DB-70EB-42DD-B4FB-A7923AA7C8F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684569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8000"/>
    </mc:Choice>
    <mc:Fallback>
      <p:transition advClick="0" advTm="8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AE7DE-5E1B-4DFD-93B8-7F0D0CEB849B}" type="datetimeFigureOut">
              <a:rPr lang="pl-PL" smtClean="0"/>
              <a:t>2019-12-06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E60DB-70EB-42DD-B4FB-A7923AA7C8F4}" type="slidenum">
              <a:rPr lang="pl-PL" smtClean="0"/>
              <a:t>‹#›</a:t>
            </a:fld>
            <a:endParaRPr lang="pl-PL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647673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8000"/>
    </mc:Choice>
    <mc:Fallback>
      <p:transition advClick="0" advTm="8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AE7DE-5E1B-4DFD-93B8-7F0D0CEB849B}" type="datetimeFigureOut">
              <a:rPr lang="pl-PL" smtClean="0"/>
              <a:t>2019-12-06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E60DB-70EB-42DD-B4FB-A7923AA7C8F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709674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8000"/>
    </mc:Choice>
    <mc:Fallback>
      <p:transition advClick="0" advTm="8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AE7DE-5E1B-4DFD-93B8-7F0D0CEB849B}" type="datetimeFigureOut">
              <a:rPr lang="pl-PL" smtClean="0"/>
              <a:t>2019-12-06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E60DB-70EB-42DD-B4FB-A7923AA7C8F4}" type="slidenum">
              <a:rPr lang="pl-PL" smtClean="0"/>
              <a:t>‹#›</a:t>
            </a:fld>
            <a:endParaRPr lang="pl-PL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14244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8000"/>
    </mc:Choice>
    <mc:Fallback>
      <p:transition advClick="0" advTm="8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AE7DE-5E1B-4DFD-93B8-7F0D0CEB849B}" type="datetimeFigureOut">
              <a:rPr lang="pl-PL" smtClean="0"/>
              <a:t>2019-12-06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E60DB-70EB-42DD-B4FB-A7923AA7C8F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352185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8000"/>
    </mc:Choice>
    <mc:Fallback>
      <p:transition advClick="0" advTm="8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AE7DE-5E1B-4DFD-93B8-7F0D0CEB849B}" type="datetimeFigureOut">
              <a:rPr lang="pl-PL" smtClean="0"/>
              <a:t>2019-12-06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E60DB-70EB-42DD-B4FB-A7923AA7C8F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690279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8000"/>
    </mc:Choice>
    <mc:Fallback>
      <p:transition advClick="0" advTm="8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AE7DE-5E1B-4DFD-93B8-7F0D0CEB849B}" type="datetimeFigureOut">
              <a:rPr lang="pl-PL" smtClean="0"/>
              <a:t>2019-12-06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E60DB-70EB-42DD-B4FB-A7923AA7C8F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487856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8000"/>
    </mc:Choice>
    <mc:Fallback>
      <p:transition advClick="0" advTm="8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AE7DE-5E1B-4DFD-93B8-7F0D0CEB849B}" type="datetimeFigureOut">
              <a:rPr lang="pl-PL" smtClean="0"/>
              <a:t>2019-12-06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E60DB-70EB-42DD-B4FB-A7923AA7C8F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942749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8000"/>
    </mc:Choice>
    <mc:Fallback>
      <p:transition advClick="0" advTm="8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AE7DE-5E1B-4DFD-93B8-7F0D0CEB849B}" type="datetimeFigureOut">
              <a:rPr lang="pl-PL" smtClean="0"/>
              <a:t>2019-12-06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E60DB-70EB-42DD-B4FB-A7923AA7C8F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864564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8000"/>
    </mc:Choice>
    <mc:Fallback>
      <p:transition advClick="0" advTm="8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AE7DE-5E1B-4DFD-93B8-7F0D0CEB849B}" type="datetimeFigureOut">
              <a:rPr lang="pl-PL" smtClean="0"/>
              <a:t>2019-12-06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E60DB-70EB-42DD-B4FB-A7923AA7C8F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379026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8000"/>
    </mc:Choice>
    <mc:Fallback>
      <p:transition advClick="0" advTm="8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AE7DE-5E1B-4DFD-93B8-7F0D0CEB849B}" type="datetimeFigureOut">
              <a:rPr lang="pl-PL" smtClean="0"/>
              <a:t>2019-12-06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E60DB-70EB-42DD-B4FB-A7923AA7C8F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168008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8000"/>
    </mc:Choice>
    <mc:Fallback>
      <p:transition advClick="0" advTm="8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AE7DE-5E1B-4DFD-93B8-7F0D0CEB849B}" type="datetimeFigureOut">
              <a:rPr lang="pl-PL" smtClean="0"/>
              <a:t>2019-12-06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E60DB-70EB-42DD-B4FB-A7923AA7C8F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109781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8000"/>
    </mc:Choice>
    <mc:Fallback>
      <p:transition advClick="0" advTm="8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AE7DE-5E1B-4DFD-93B8-7F0D0CEB849B}" type="datetimeFigureOut">
              <a:rPr lang="pl-PL" smtClean="0"/>
              <a:t>2019-12-06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E60DB-70EB-42DD-B4FB-A7923AA7C8F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02989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8000"/>
    </mc:Choice>
    <mc:Fallback>
      <p:transition advClick="0" advTm="8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AE7DE-5E1B-4DFD-93B8-7F0D0CEB849B}" type="datetimeFigureOut">
              <a:rPr lang="pl-PL" smtClean="0"/>
              <a:t>2019-12-06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E60DB-70EB-42DD-B4FB-A7923AA7C8F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70405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8000"/>
    </mc:Choice>
    <mc:Fallback>
      <p:transition advClick="0" advTm="8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AE7DE-5E1B-4DFD-93B8-7F0D0CEB849B}" type="datetimeFigureOut">
              <a:rPr lang="pl-PL" smtClean="0"/>
              <a:t>2019-12-06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E60DB-70EB-42DD-B4FB-A7923AA7C8F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00799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8000"/>
    </mc:Choice>
    <mc:Fallback>
      <p:transition advClick="0" advTm="8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0AE7DE-5E1B-4DFD-93B8-7F0D0CEB849B}" type="datetimeFigureOut">
              <a:rPr lang="pl-PL" smtClean="0"/>
              <a:t>2019-12-06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B9E60DB-70EB-42DD-B4FB-A7923AA7C8F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96818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mc:AlternateContent xmlns:mc="http://schemas.openxmlformats.org/markup-compatibility/2006">
    <mc:Choice xmlns:p14="http://schemas.microsoft.com/office/powerpoint/2010/main" Requires="p14">
      <p:transition p14:dur="250" advClick="0" advTm="8000"/>
    </mc:Choice>
    <mc:Fallback>
      <p:transition advClick="0" advTm="8000"/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pl-PL" dirty="0" smtClean="0"/>
              <a:t>Finanse z przymrużeniem </a:t>
            </a:r>
            <a:r>
              <a:rPr lang="pl-PL" dirty="0" smtClean="0"/>
              <a:t>oka </a:t>
            </a:r>
            <a:r>
              <a:rPr lang="pl-PL" dirty="0" smtClean="0">
                <a:sym typeface="Wingdings" panose="05000000000000000000" pitchFamily="2" charset="2"/>
              </a:rPr>
              <a:t>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Biblioteka Publiczna w Gołdapi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905169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8000"/>
    </mc:Choice>
    <mc:Fallback>
      <p:transition advClick="0" advTm="8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08" y="70339"/>
            <a:ext cx="10058400" cy="6705600"/>
          </a:xfrm>
          <a:prstGeom prst="rect">
            <a:avLst/>
          </a:prstGeom>
        </p:spPr>
      </p:pic>
      <p:sp>
        <p:nvSpPr>
          <p:cNvPr id="3" name="Objaśnienie owalne 2"/>
          <p:cNvSpPr/>
          <p:nvPr/>
        </p:nvSpPr>
        <p:spPr>
          <a:xfrm>
            <a:off x="2092570" y="527539"/>
            <a:ext cx="2057400" cy="1371600"/>
          </a:xfrm>
          <a:prstGeom prst="wedgeEllipseCallout">
            <a:avLst>
              <a:gd name="adj1" fmla="val 21902"/>
              <a:gd name="adj2" fmla="val 116346"/>
            </a:avLst>
          </a:prstGeom>
          <a:solidFill>
            <a:srgbClr val="8BEFF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 smtClean="0">
                <a:solidFill>
                  <a:schemeClr val="tx1"/>
                </a:solidFill>
              </a:rPr>
              <a:t>I znów wszystko na czerwono! </a:t>
            </a:r>
            <a:endParaRPr lang="pl-PL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0481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8000"/>
    </mc:Choice>
    <mc:Fallback>
      <p:transition advClick="0" advTm="8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684" y="61546"/>
            <a:ext cx="4454769" cy="6682154"/>
          </a:xfrm>
          <a:prstGeom prst="rect">
            <a:avLst/>
          </a:prstGeom>
        </p:spPr>
      </p:pic>
      <p:sp>
        <p:nvSpPr>
          <p:cNvPr id="3" name="Objaśnienie owalne 2"/>
          <p:cNvSpPr/>
          <p:nvPr/>
        </p:nvSpPr>
        <p:spPr>
          <a:xfrm>
            <a:off x="4220307" y="685800"/>
            <a:ext cx="2259623" cy="1301262"/>
          </a:xfrm>
          <a:prstGeom prst="wedgeEllipseCallout">
            <a:avLst>
              <a:gd name="adj1" fmla="val -39556"/>
              <a:gd name="adj2" fmla="val 87500"/>
            </a:avLst>
          </a:prstGeom>
          <a:solidFill>
            <a:srgbClr val="8BEFF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 smtClean="0">
                <a:solidFill>
                  <a:schemeClr val="tx1"/>
                </a:solidFill>
              </a:rPr>
              <a:t>Niech się pani </a:t>
            </a:r>
          </a:p>
          <a:p>
            <a:pPr algn="ctr"/>
            <a:r>
              <a:rPr lang="pl-PL" sz="1400" dirty="0" smtClean="0">
                <a:solidFill>
                  <a:schemeClr val="tx1"/>
                </a:solidFill>
              </a:rPr>
              <a:t>nie denerwuje, pomogę i będzie zielone !</a:t>
            </a:r>
            <a:endParaRPr lang="pl-PL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2606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8000"/>
    </mc:Choice>
    <mc:Fallback>
      <p:transition advClick="0" advTm="8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7" y="122114"/>
            <a:ext cx="9967546" cy="6645031"/>
          </a:xfrm>
          <a:prstGeom prst="rect">
            <a:avLst/>
          </a:prstGeom>
        </p:spPr>
      </p:pic>
      <p:sp>
        <p:nvSpPr>
          <p:cNvPr id="3" name="Objaśnienie owalne 2"/>
          <p:cNvSpPr/>
          <p:nvPr/>
        </p:nvSpPr>
        <p:spPr>
          <a:xfrm>
            <a:off x="4677508" y="1019908"/>
            <a:ext cx="2356338" cy="1178169"/>
          </a:xfrm>
          <a:prstGeom prst="wedgeEllipseCallout">
            <a:avLst>
              <a:gd name="adj1" fmla="val -15609"/>
              <a:gd name="adj2" fmla="val 98321"/>
            </a:avLst>
          </a:prstGeom>
          <a:solidFill>
            <a:srgbClr val="8BEFF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 smtClean="0">
                <a:solidFill>
                  <a:schemeClr val="tx1"/>
                </a:solidFill>
              </a:rPr>
              <a:t>Niech pani nie robi mi zdjęcia!!!</a:t>
            </a:r>
            <a:endParaRPr lang="pl-PL" sz="1400" dirty="0">
              <a:solidFill>
                <a:schemeClr val="tx1"/>
              </a:solidFill>
            </a:endParaRPr>
          </a:p>
        </p:txBody>
      </p:sp>
      <p:sp>
        <p:nvSpPr>
          <p:cNvPr id="4" name="Objaśnienie owalne 3"/>
          <p:cNvSpPr/>
          <p:nvPr/>
        </p:nvSpPr>
        <p:spPr>
          <a:xfrm>
            <a:off x="7033845" y="641839"/>
            <a:ext cx="2031023" cy="1160585"/>
          </a:xfrm>
          <a:prstGeom prst="wedgeEllipseCallout">
            <a:avLst>
              <a:gd name="adj1" fmla="val -40441"/>
              <a:gd name="adj2" fmla="val 98106"/>
            </a:avLst>
          </a:prstGeom>
          <a:solidFill>
            <a:srgbClr val="8BEFF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 smtClean="0">
                <a:solidFill>
                  <a:schemeClr val="tx1"/>
                </a:solidFill>
              </a:rPr>
              <a:t>Zdjęcie?!</a:t>
            </a:r>
          </a:p>
          <a:p>
            <a:pPr algn="ctr"/>
            <a:r>
              <a:rPr lang="pl-PL" sz="1400" dirty="0" smtClean="0">
                <a:solidFill>
                  <a:schemeClr val="tx1"/>
                </a:solidFill>
              </a:rPr>
              <a:t>Dobrze, że mam ten poradnik…</a:t>
            </a:r>
            <a:endParaRPr lang="pl-PL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4536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8000"/>
    </mc:Choice>
    <mc:Fallback>
      <p:transition advClick="0" advTm="8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49" y="0"/>
            <a:ext cx="10650836" cy="6708873"/>
          </a:xfrm>
          <a:prstGeom prst="rect">
            <a:avLst/>
          </a:prstGeom>
        </p:spPr>
      </p:pic>
      <p:sp>
        <p:nvSpPr>
          <p:cNvPr id="3" name="Objaśnienie owalne 2"/>
          <p:cNvSpPr/>
          <p:nvPr/>
        </p:nvSpPr>
        <p:spPr>
          <a:xfrm>
            <a:off x="3499339" y="481385"/>
            <a:ext cx="2760784" cy="1116623"/>
          </a:xfrm>
          <a:prstGeom prst="wedgeEllipseCallout">
            <a:avLst>
              <a:gd name="adj1" fmla="val -33253"/>
              <a:gd name="adj2" fmla="val 87697"/>
            </a:avLst>
          </a:prstGeom>
          <a:solidFill>
            <a:srgbClr val="8BEFF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ole tekstowe 3"/>
          <p:cNvSpPr txBox="1"/>
          <p:nvPr/>
        </p:nvSpPr>
        <p:spPr>
          <a:xfrm>
            <a:off x="3842238" y="670365"/>
            <a:ext cx="241788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/>
              <a:t>Patrz policja przyjechała! Dostaną mandaty za złe parkowanie…</a:t>
            </a:r>
            <a:endParaRPr lang="pl-PL" sz="1400" dirty="0"/>
          </a:p>
        </p:txBody>
      </p:sp>
      <p:sp>
        <p:nvSpPr>
          <p:cNvPr id="5" name="Objaśnienie owalne 4"/>
          <p:cNvSpPr/>
          <p:nvPr/>
        </p:nvSpPr>
        <p:spPr>
          <a:xfrm>
            <a:off x="3974122" y="1786988"/>
            <a:ext cx="2154116" cy="929835"/>
          </a:xfrm>
          <a:prstGeom prst="wedgeEllipseCallout">
            <a:avLst>
              <a:gd name="adj1" fmla="val -59608"/>
              <a:gd name="adj2" fmla="val 68173"/>
            </a:avLst>
          </a:prstGeom>
          <a:solidFill>
            <a:srgbClr val="8BEFF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 smtClean="0">
                <a:solidFill>
                  <a:schemeClr val="tx1"/>
                </a:solidFill>
              </a:rPr>
              <a:t>Dobrze, bo tu parkują jak chcą! </a:t>
            </a:r>
            <a:endParaRPr lang="pl-PL" sz="1400" dirty="0">
              <a:solidFill>
                <a:schemeClr val="tx1"/>
              </a:solidFill>
            </a:endParaRPr>
          </a:p>
        </p:txBody>
      </p:sp>
      <p:sp>
        <p:nvSpPr>
          <p:cNvPr id="6" name="Objaśnienie owalne 5"/>
          <p:cNvSpPr/>
          <p:nvPr/>
        </p:nvSpPr>
        <p:spPr>
          <a:xfrm>
            <a:off x="6260123" y="1891420"/>
            <a:ext cx="2321169" cy="1159510"/>
          </a:xfrm>
          <a:prstGeom prst="wedgeEllipseCallout">
            <a:avLst>
              <a:gd name="adj1" fmla="val -56439"/>
              <a:gd name="adj2" fmla="val 107238"/>
            </a:avLst>
          </a:prstGeom>
          <a:solidFill>
            <a:srgbClr val="8BEFF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 smtClean="0">
                <a:solidFill>
                  <a:schemeClr val="tx1"/>
                </a:solidFill>
              </a:rPr>
              <a:t>Ciszej trochę! Ciekawe rzeczy tu są napisane, a nie można skupić się! </a:t>
            </a:r>
            <a:endParaRPr lang="pl-PL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5258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8000"/>
    </mc:Choice>
    <mc:Fallback>
      <p:transition advClick="0" advTm="8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77" y="0"/>
            <a:ext cx="10058400" cy="6705600"/>
          </a:xfrm>
          <a:prstGeom prst="rect">
            <a:avLst/>
          </a:prstGeom>
        </p:spPr>
      </p:pic>
      <p:sp>
        <p:nvSpPr>
          <p:cNvPr id="3" name="Objaśnienie owalne 2"/>
          <p:cNvSpPr/>
          <p:nvPr/>
        </p:nvSpPr>
        <p:spPr>
          <a:xfrm>
            <a:off x="2719754" y="0"/>
            <a:ext cx="2602523" cy="1222131"/>
          </a:xfrm>
          <a:prstGeom prst="wedgeEllipseCallout">
            <a:avLst>
              <a:gd name="adj1" fmla="val -52590"/>
              <a:gd name="adj2" fmla="val 50989"/>
            </a:avLst>
          </a:prstGeom>
          <a:solidFill>
            <a:srgbClr val="8BEFF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 smtClean="0">
                <a:solidFill>
                  <a:schemeClr val="tx1"/>
                </a:solidFill>
              </a:rPr>
              <a:t>Mam dla pań smycze odblaskowe, żeby było bezpiecznie nie tylko w sieci…</a:t>
            </a:r>
            <a:endParaRPr lang="pl-PL" sz="1400" dirty="0">
              <a:solidFill>
                <a:schemeClr val="tx1"/>
              </a:solidFill>
            </a:endParaRPr>
          </a:p>
        </p:txBody>
      </p:sp>
      <p:sp>
        <p:nvSpPr>
          <p:cNvPr id="4" name="Objaśnienie owalne 3"/>
          <p:cNvSpPr/>
          <p:nvPr/>
        </p:nvSpPr>
        <p:spPr>
          <a:xfrm>
            <a:off x="4259874" y="1077057"/>
            <a:ext cx="1872761" cy="764931"/>
          </a:xfrm>
          <a:prstGeom prst="wedgeEllipseCallout">
            <a:avLst>
              <a:gd name="adj1" fmla="val 52406"/>
              <a:gd name="adj2" fmla="val 142960"/>
            </a:avLst>
          </a:prstGeom>
          <a:solidFill>
            <a:srgbClr val="8BEFF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 smtClean="0">
                <a:solidFill>
                  <a:schemeClr val="tx1"/>
                </a:solidFill>
              </a:rPr>
              <a:t>Ja poproszę dwie!</a:t>
            </a:r>
            <a:endParaRPr lang="pl-PL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9244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8000"/>
    </mc:Choice>
    <mc:Fallback>
      <p:transition advClick="0" advTm="8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55" y="272561"/>
            <a:ext cx="10058400" cy="6058911"/>
          </a:xfrm>
          <a:prstGeom prst="rect">
            <a:avLst/>
          </a:prstGeom>
        </p:spPr>
      </p:pic>
      <p:sp>
        <p:nvSpPr>
          <p:cNvPr id="3" name="Objaśnienie owalne 2"/>
          <p:cNvSpPr/>
          <p:nvPr/>
        </p:nvSpPr>
        <p:spPr>
          <a:xfrm>
            <a:off x="1960684" y="422031"/>
            <a:ext cx="1995853" cy="993530"/>
          </a:xfrm>
          <a:prstGeom prst="wedgeEllipseCallout">
            <a:avLst>
              <a:gd name="adj1" fmla="val -36692"/>
              <a:gd name="adj2" fmla="val 81969"/>
            </a:avLst>
          </a:prstGeom>
          <a:solidFill>
            <a:srgbClr val="8BEFF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 smtClean="0">
                <a:solidFill>
                  <a:schemeClr val="tx1"/>
                </a:solidFill>
              </a:rPr>
              <a:t>Dziedziczenie ustawowe…</a:t>
            </a:r>
            <a:endParaRPr lang="pl-PL" sz="1400" dirty="0">
              <a:solidFill>
                <a:schemeClr val="tx1"/>
              </a:solidFill>
            </a:endParaRPr>
          </a:p>
        </p:txBody>
      </p:sp>
      <p:sp>
        <p:nvSpPr>
          <p:cNvPr id="4" name="Objaśnienie owalne 3"/>
          <p:cNvSpPr/>
          <p:nvPr/>
        </p:nvSpPr>
        <p:spPr>
          <a:xfrm>
            <a:off x="3367452" y="1565030"/>
            <a:ext cx="1652955" cy="870438"/>
          </a:xfrm>
          <a:prstGeom prst="wedgeEllipseCallout">
            <a:avLst>
              <a:gd name="adj1" fmla="val -27748"/>
              <a:gd name="adj2" fmla="val 114015"/>
            </a:avLst>
          </a:prstGeom>
          <a:solidFill>
            <a:srgbClr val="8BEFF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 smtClean="0">
                <a:solidFill>
                  <a:schemeClr val="tx1"/>
                </a:solidFill>
              </a:rPr>
              <a:t>Ale dobra kawusia</a:t>
            </a:r>
            <a:endParaRPr lang="pl-PL" sz="1400" dirty="0">
              <a:solidFill>
                <a:schemeClr val="tx1"/>
              </a:solidFill>
            </a:endParaRPr>
          </a:p>
        </p:txBody>
      </p:sp>
      <p:sp>
        <p:nvSpPr>
          <p:cNvPr id="5" name="Objaśnienie owalne 4"/>
          <p:cNvSpPr/>
          <p:nvPr/>
        </p:nvSpPr>
        <p:spPr>
          <a:xfrm>
            <a:off x="5952392" y="844062"/>
            <a:ext cx="2092570" cy="1336430"/>
          </a:xfrm>
          <a:prstGeom prst="wedgeEllipseCallout">
            <a:avLst>
              <a:gd name="adj1" fmla="val 49755"/>
              <a:gd name="adj2" fmla="val 103947"/>
            </a:avLst>
          </a:prstGeom>
          <a:solidFill>
            <a:srgbClr val="8BEFF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 smtClean="0">
                <a:solidFill>
                  <a:schemeClr val="tx1"/>
                </a:solidFill>
              </a:rPr>
              <a:t>Mądrego </a:t>
            </a:r>
          </a:p>
          <a:p>
            <a:pPr algn="ctr"/>
            <a:r>
              <a:rPr lang="pl-PL" sz="1400" dirty="0" smtClean="0">
                <a:solidFill>
                  <a:schemeClr val="tx1"/>
                </a:solidFill>
              </a:rPr>
              <a:t>to i dobrze się słucha…</a:t>
            </a:r>
            <a:endParaRPr lang="pl-PL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1672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8000"/>
    </mc:Choice>
    <mc:Fallback>
      <p:transition advClick="0" advTm="8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038" y="104043"/>
            <a:ext cx="10058400" cy="6705600"/>
          </a:xfrm>
          <a:prstGeom prst="rect">
            <a:avLst/>
          </a:prstGeom>
        </p:spPr>
      </p:pic>
      <p:sp>
        <p:nvSpPr>
          <p:cNvPr id="3" name="Objaśnienie owalne 2"/>
          <p:cNvSpPr/>
          <p:nvPr/>
        </p:nvSpPr>
        <p:spPr>
          <a:xfrm>
            <a:off x="5675434" y="2277209"/>
            <a:ext cx="1767254" cy="852853"/>
          </a:xfrm>
          <a:prstGeom prst="wedgeEllipseCallout">
            <a:avLst>
              <a:gd name="adj1" fmla="val 72084"/>
              <a:gd name="adj2" fmla="val 111387"/>
            </a:avLst>
          </a:prstGeom>
          <a:solidFill>
            <a:srgbClr val="8BEFF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 smtClean="0">
                <a:solidFill>
                  <a:schemeClr val="tx1"/>
                </a:solidFill>
              </a:rPr>
              <a:t>Gdzie to przykleić ???</a:t>
            </a:r>
            <a:endParaRPr lang="pl-PL" sz="1400" dirty="0">
              <a:solidFill>
                <a:schemeClr val="tx1"/>
              </a:solidFill>
            </a:endParaRPr>
          </a:p>
        </p:txBody>
      </p:sp>
      <p:sp>
        <p:nvSpPr>
          <p:cNvPr id="4" name="Objaśnienie owalne 3"/>
          <p:cNvSpPr/>
          <p:nvPr/>
        </p:nvSpPr>
        <p:spPr>
          <a:xfrm>
            <a:off x="5969977" y="298939"/>
            <a:ext cx="2400300" cy="1099038"/>
          </a:xfrm>
          <a:prstGeom prst="wedgeEllipseCallout">
            <a:avLst>
              <a:gd name="adj1" fmla="val 34479"/>
              <a:gd name="adj2" fmla="val 186500"/>
            </a:avLst>
          </a:prstGeom>
          <a:solidFill>
            <a:srgbClr val="8BEFF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 smtClean="0">
                <a:solidFill>
                  <a:schemeClr val="tx1"/>
                </a:solidFill>
              </a:rPr>
              <a:t>Sama nie wiem, a przyklej tu !</a:t>
            </a:r>
            <a:endParaRPr lang="pl-PL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351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8000"/>
    </mc:Choice>
    <mc:Fallback>
      <p:transition advClick="0" advTm="8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76" y="79131"/>
            <a:ext cx="10058400" cy="6705600"/>
          </a:xfrm>
          <a:prstGeom prst="rect">
            <a:avLst/>
          </a:prstGeom>
        </p:spPr>
      </p:pic>
      <p:sp>
        <p:nvSpPr>
          <p:cNvPr id="3" name="Objaśnienie owalne 2"/>
          <p:cNvSpPr/>
          <p:nvPr/>
        </p:nvSpPr>
        <p:spPr>
          <a:xfrm>
            <a:off x="3168161" y="545123"/>
            <a:ext cx="2154115" cy="1125416"/>
          </a:xfrm>
          <a:prstGeom prst="wedgeEllipseCallout">
            <a:avLst>
              <a:gd name="adj1" fmla="val 28555"/>
              <a:gd name="adj2" fmla="val 158594"/>
            </a:avLst>
          </a:prstGeom>
          <a:solidFill>
            <a:srgbClr val="8BEFF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 smtClean="0">
                <a:solidFill>
                  <a:schemeClr val="tx1"/>
                </a:solidFill>
              </a:rPr>
              <a:t>Kolorowe karteczki tralalala…</a:t>
            </a:r>
          </a:p>
          <a:p>
            <a:pPr algn="ctr"/>
            <a:r>
              <a:rPr lang="pl-PL" sz="1400" dirty="0" smtClean="0">
                <a:solidFill>
                  <a:schemeClr val="tx1"/>
                </a:solidFill>
              </a:rPr>
              <a:t>No przyklej się!</a:t>
            </a:r>
            <a:endParaRPr lang="pl-PL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6825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8000"/>
    </mc:Choice>
    <mc:Fallback>
      <p:transition advClick="0" advTm="8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808" y="87923"/>
            <a:ext cx="10058400" cy="6705600"/>
          </a:xfrm>
          <a:prstGeom prst="rect">
            <a:avLst/>
          </a:prstGeom>
        </p:spPr>
      </p:pic>
      <p:sp>
        <p:nvSpPr>
          <p:cNvPr id="3" name="Objaśnienie owalne 2"/>
          <p:cNvSpPr/>
          <p:nvPr/>
        </p:nvSpPr>
        <p:spPr>
          <a:xfrm>
            <a:off x="4114799" y="1943101"/>
            <a:ext cx="1679331" cy="940777"/>
          </a:xfrm>
          <a:prstGeom prst="wedgeEllipseCallout">
            <a:avLst>
              <a:gd name="adj1" fmla="val -26069"/>
              <a:gd name="adj2" fmla="val 113902"/>
            </a:avLst>
          </a:prstGeom>
          <a:solidFill>
            <a:srgbClr val="8BEFF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 smtClean="0">
                <a:solidFill>
                  <a:schemeClr val="tx1"/>
                </a:solidFill>
              </a:rPr>
              <a:t>Ej Krysia, </a:t>
            </a:r>
          </a:p>
          <a:p>
            <a:pPr algn="ctr"/>
            <a:r>
              <a:rPr lang="pl-PL" sz="1400" dirty="0" smtClean="0">
                <a:solidFill>
                  <a:schemeClr val="tx1"/>
                </a:solidFill>
              </a:rPr>
              <a:t>o czym ona mówi ???</a:t>
            </a:r>
            <a:endParaRPr lang="pl-PL" sz="1400" dirty="0">
              <a:solidFill>
                <a:schemeClr val="tx1"/>
              </a:solidFill>
            </a:endParaRPr>
          </a:p>
        </p:txBody>
      </p:sp>
      <p:sp>
        <p:nvSpPr>
          <p:cNvPr id="4" name="Objaśnienie owalne 3"/>
          <p:cNvSpPr/>
          <p:nvPr/>
        </p:nvSpPr>
        <p:spPr>
          <a:xfrm>
            <a:off x="6260123" y="290146"/>
            <a:ext cx="2523391" cy="1072662"/>
          </a:xfrm>
          <a:prstGeom prst="wedgeEllipseCallout">
            <a:avLst>
              <a:gd name="adj1" fmla="val -30938"/>
              <a:gd name="adj2" fmla="val 78074"/>
            </a:avLst>
          </a:prstGeom>
          <a:solidFill>
            <a:srgbClr val="8BEFF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 smtClean="0">
                <a:solidFill>
                  <a:schemeClr val="tx1"/>
                </a:solidFill>
              </a:rPr>
              <a:t>Blik to bardzo wygodna </a:t>
            </a:r>
            <a:r>
              <a:rPr lang="pl-PL" sz="1400" dirty="0">
                <a:solidFill>
                  <a:schemeClr val="tx1"/>
                </a:solidFill>
              </a:rPr>
              <a:t>a</a:t>
            </a:r>
            <a:r>
              <a:rPr lang="pl-PL" sz="1400" dirty="0" smtClean="0">
                <a:solidFill>
                  <a:schemeClr val="tx1"/>
                </a:solidFill>
              </a:rPr>
              <a:t>plikacja w telefonie.</a:t>
            </a:r>
            <a:endParaRPr lang="pl-PL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0086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8000"/>
    </mc:Choice>
    <mc:Fallback>
      <p:transition advClick="0" advTm="8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777" y="84014"/>
            <a:ext cx="9985131" cy="6656754"/>
          </a:xfrm>
          <a:prstGeom prst="rect">
            <a:avLst/>
          </a:prstGeom>
        </p:spPr>
      </p:pic>
      <p:sp>
        <p:nvSpPr>
          <p:cNvPr id="3" name="Objaśnienie owalne 2"/>
          <p:cNvSpPr/>
          <p:nvPr/>
        </p:nvSpPr>
        <p:spPr>
          <a:xfrm>
            <a:off x="3191607" y="1151792"/>
            <a:ext cx="3156438" cy="876417"/>
          </a:xfrm>
          <a:prstGeom prst="wedgeEllipseCallout">
            <a:avLst>
              <a:gd name="adj1" fmla="val 16493"/>
              <a:gd name="adj2" fmla="val 149779"/>
            </a:avLst>
          </a:prstGeom>
          <a:solidFill>
            <a:srgbClr val="8BEFF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 smtClean="0">
                <a:solidFill>
                  <a:schemeClr val="tx1"/>
                </a:solidFill>
              </a:rPr>
              <a:t>Pani Emilko, proszę się uśmiechnąć. </a:t>
            </a:r>
          </a:p>
          <a:p>
            <a:pPr algn="ctr"/>
            <a:r>
              <a:rPr lang="pl-PL" sz="1400" dirty="0" smtClean="0">
                <a:solidFill>
                  <a:schemeClr val="tx1"/>
                </a:solidFill>
              </a:rPr>
              <a:t>Zdjęcie robią!!!</a:t>
            </a:r>
            <a:endParaRPr lang="pl-PL" sz="1400" dirty="0">
              <a:solidFill>
                <a:schemeClr val="tx1"/>
              </a:solidFill>
            </a:endParaRPr>
          </a:p>
        </p:txBody>
      </p:sp>
      <p:sp>
        <p:nvSpPr>
          <p:cNvPr id="4" name="Objaśnienie owalne 3"/>
          <p:cNvSpPr/>
          <p:nvPr/>
        </p:nvSpPr>
        <p:spPr>
          <a:xfrm>
            <a:off x="6348044" y="845468"/>
            <a:ext cx="1582617" cy="612648"/>
          </a:xfrm>
          <a:prstGeom prst="wedgeEllipseCallout">
            <a:avLst>
              <a:gd name="adj1" fmla="val -32372"/>
              <a:gd name="adj2" fmla="val 139997"/>
            </a:avLst>
          </a:prstGeom>
          <a:solidFill>
            <a:srgbClr val="8BEFF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 smtClean="0">
                <a:solidFill>
                  <a:schemeClr val="tx1"/>
                </a:solidFill>
              </a:rPr>
              <a:t>Wiem, spokojnie!</a:t>
            </a:r>
            <a:endParaRPr lang="pl-PL" sz="1400" dirty="0">
              <a:solidFill>
                <a:schemeClr val="tx1"/>
              </a:solidFill>
            </a:endParaRPr>
          </a:p>
        </p:txBody>
      </p:sp>
      <p:sp>
        <p:nvSpPr>
          <p:cNvPr id="5" name="Objaśnienie owalne 4"/>
          <p:cNvSpPr/>
          <p:nvPr/>
        </p:nvSpPr>
        <p:spPr>
          <a:xfrm>
            <a:off x="3193075" y="2799743"/>
            <a:ext cx="1978267" cy="612648"/>
          </a:xfrm>
          <a:prstGeom prst="wedgeEllipseCallout">
            <a:avLst>
              <a:gd name="adj1" fmla="val 72501"/>
              <a:gd name="adj2" fmla="val 106989"/>
            </a:avLst>
          </a:prstGeom>
          <a:solidFill>
            <a:srgbClr val="8BEFF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 smtClean="0">
                <a:solidFill>
                  <a:schemeClr val="tx1"/>
                </a:solidFill>
              </a:rPr>
              <a:t>A mi tu nic nie wychodzi…</a:t>
            </a:r>
            <a:endParaRPr lang="pl-PL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0006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8000"/>
    </mc:Choice>
    <mc:Fallback>
      <p:transition advClick="0" advTm="8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84" y="92806"/>
            <a:ext cx="9932377" cy="6621585"/>
          </a:xfrm>
          <a:prstGeom prst="rect">
            <a:avLst/>
          </a:prstGeom>
        </p:spPr>
      </p:pic>
      <p:sp>
        <p:nvSpPr>
          <p:cNvPr id="3" name="Objaśnienie owalne 2"/>
          <p:cNvSpPr/>
          <p:nvPr/>
        </p:nvSpPr>
        <p:spPr>
          <a:xfrm>
            <a:off x="1292469" y="1600200"/>
            <a:ext cx="1793631" cy="703385"/>
          </a:xfrm>
          <a:prstGeom prst="wedgeEllipseCallout">
            <a:avLst>
              <a:gd name="adj1" fmla="val -25735"/>
              <a:gd name="adj2" fmla="val 148750"/>
            </a:avLst>
          </a:prstGeom>
          <a:solidFill>
            <a:srgbClr val="8BEFF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 smtClean="0">
                <a:solidFill>
                  <a:schemeClr val="tx1"/>
                </a:solidFill>
              </a:rPr>
              <a:t>Jestem znów pierwsza</a:t>
            </a:r>
            <a:endParaRPr lang="pl-PL" sz="1400" dirty="0">
              <a:solidFill>
                <a:schemeClr val="tx1"/>
              </a:solidFill>
            </a:endParaRPr>
          </a:p>
        </p:txBody>
      </p:sp>
      <p:sp>
        <p:nvSpPr>
          <p:cNvPr id="4" name="Objaśnienie owalne 3"/>
          <p:cNvSpPr/>
          <p:nvPr/>
        </p:nvSpPr>
        <p:spPr>
          <a:xfrm>
            <a:off x="6022730" y="931984"/>
            <a:ext cx="2400300" cy="1019908"/>
          </a:xfrm>
          <a:prstGeom prst="wedgeEllipseCallout">
            <a:avLst>
              <a:gd name="adj1" fmla="val 27895"/>
              <a:gd name="adj2" fmla="val 132653"/>
            </a:avLst>
          </a:prstGeom>
          <a:solidFill>
            <a:srgbClr val="8BEFF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 smtClean="0">
                <a:solidFill>
                  <a:schemeClr val="tx1"/>
                </a:solidFill>
              </a:rPr>
              <a:t>Jestem ciekawa i  co nam tu wyszło…</a:t>
            </a:r>
            <a:endParaRPr lang="pl-PL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245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8000"/>
    </mc:Choice>
    <mc:Fallback>
      <p:transition advClick="0" advTm="8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seta">
  <a:themeElements>
    <a:clrScheme name="Fas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s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67</TotalTime>
  <Words>174</Words>
  <Application>Microsoft Office PowerPoint</Application>
  <PresentationFormat>Panoramiczny</PresentationFormat>
  <Paragraphs>30</Paragraphs>
  <Slides>12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7" baseType="lpstr">
      <vt:lpstr>Arial</vt:lpstr>
      <vt:lpstr>Trebuchet MS</vt:lpstr>
      <vt:lpstr>Wingdings</vt:lpstr>
      <vt:lpstr>Wingdings 3</vt:lpstr>
      <vt:lpstr>Faseta</vt:lpstr>
      <vt:lpstr>Finanse z przymrużeniem oka 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Finanse z przymrużeniem oka…</dc:title>
  <dc:creator>Sylwia</dc:creator>
  <cp:lastModifiedBy>Sylwia</cp:lastModifiedBy>
  <cp:revision>27</cp:revision>
  <dcterms:created xsi:type="dcterms:W3CDTF">2019-12-06T12:25:38Z</dcterms:created>
  <dcterms:modified xsi:type="dcterms:W3CDTF">2019-12-06T13:33:41Z</dcterms:modified>
</cp:coreProperties>
</file>